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embedTrueTypeFonts="1" saveSubsetFonts="1">
  <p:sldMasterIdLst>
    <p:sldMasterId id="2147483660" r:id="rId1"/>
  </p:sldMasterIdLst>
  <p:notesMasterIdLst>
    <p:notesMasterId r:id="rId2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</p:sldIdLst>
  <p:sldSz cy="10287000" cx="18288000"/>
  <p:notesSz cx="6858000" cy="9144000"/>
  <p:embeddedFontLst>
    <p:embeddedFont>
      <p:font typeface="Arimo" panose="020B0604020202020204" charset="1"/>
      <p:regular r:id="rId12"/>
    </p:embeddedFont>
    <p:embeddedFont>
      <p:font typeface="Arimo Bold" panose="020B0704020202020204" charset="1"/>
      <p:regular r:id="rId13"/>
    </p:embeddedFont>
    <p:embeddedFont>
      <p:font typeface="Arimo Italics" panose="020B0604020202090204" charset="1"/>
      <p:regular r:id="rId14"/>
    </p:embeddedFont>
    <p:embeddedFont>
      <p:font typeface="Arimo Bold Italics" panose="020B0704020202090204" charset="1"/>
      <p:regular r:id="rId15"/>
    </p:embeddedFont>
    <p:embeddedFont>
      <p:font typeface="Open Sans Extra Bold" panose="020B0906030804020204" charset="1"/>
      <p:regular r:id="rId16"/>
    </p:embeddedFont>
    <p:embeddedFont>
      <p:font typeface="Open Sans Extra Bold Italics" panose="020B0906030804020204" charset="1"/>
      <p:regular r:id="rId17"/>
    </p:embeddedFont>
    <p:embeddedFont>
      <p:font typeface="อีฟดอวอิ้ง" panose="00000000000000000000" charset="1"/>
      <p:regular r:id="rId18"/>
    </p:embeddedFont>
    <p:embeddedFont>
      <p:font typeface="อีฟดอวอิ้ง Bold" panose="00000000000000000000" charset="1"/>
      <p:regular r:id="rId19"/>
    </p:embeddedFont>
    <p:embeddedFont>
      <p:font typeface="อีฟดอวอิ้ง Italics" panose="00000000000000000000" charset="1"/>
      <p:regular r:id="rId20"/>
    </p:embeddedFont>
    <p:embeddedFont>
      <p:font typeface="อีฟดอวอิ้ง Bold Italics" panose="00000000000000000000" charset="1"/>
      <p:regular r:id="rId21"/>
    </p:embeddedFont>
    <p:embeddedFont>
      <p:font typeface="Ballpoint" panose="00000000000000000000" charset="1"/>
      <p:regular r:id="rId22"/>
    </p:embeddedFont>
  </p:embeddedFontLst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Relationship Id="rId15" Type="http://schemas.openxmlformats.org/officeDocument/2006/relationships/font" Target="fonts/font4.fntdata"/><Relationship Id="rId16" Type="http://schemas.openxmlformats.org/officeDocument/2006/relationships/font" Target="fonts/font5.fntdata"/><Relationship Id="rId17" Type="http://schemas.openxmlformats.org/officeDocument/2006/relationships/font" Target="fonts/font6.fntdata"/><Relationship Id="rId18" Type="http://schemas.openxmlformats.org/officeDocument/2006/relationships/font" Target="fonts/font7.fntdata"/><Relationship Id="rId19" Type="http://schemas.openxmlformats.org/officeDocument/2006/relationships/font" Target="fonts/font8.fntdata"/><Relationship Id="rId20" Type="http://schemas.openxmlformats.org/officeDocument/2006/relationships/font" Target="fonts/font9.fntdata"/><Relationship Id="rId21" Type="http://schemas.openxmlformats.org/officeDocument/2006/relationships/font" Target="fonts/font10.fntdata"/><Relationship Id="rId22" Type="http://schemas.openxmlformats.org/officeDocument/2006/relationships/font" Target="fonts/font11.fntdata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17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1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1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1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6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7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7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1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9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9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2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3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5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0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6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0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0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8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8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8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7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5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jpe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3.png"/><Relationship Id="rId4" Type="http://schemas.openxmlformats.org/officeDocument/2006/relationships/image" Target="../media/image18.jpeg"/><Relationship Id="rId5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9.jpe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jpe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26.png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2FB"/>
        </a:solidFill>
      </p:bgPr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"/>
          <p:cNvGrpSpPr/>
          <p:nvPr/>
        </p:nvGrpSpPr>
        <p:grpSpPr>
          <a:xfrm rot="0">
            <a:off x="2849666" y="1415290"/>
            <a:ext cx="12654039" cy="7014602"/>
            <a:chOff x="0" y="0"/>
            <a:chExt cx="3332751" cy="1847467"/>
          </a:xfrm>
        </p:grpSpPr>
        <p:sp>
          <p:nvSpPr>
            <p:cNvPr id="1048584" name="Freeform 3"/>
            <p:cNvSpPr/>
            <p:nvPr/>
          </p:nvSpPr>
          <p:spPr>
            <a:xfrm rot="0" flipH="0" flipV="0">
              <a:off x="0" y="0"/>
              <a:ext cx="3332751" cy="1847467"/>
            </a:xfrm>
            <a:custGeom>
              <a:avLst/>
              <a:ahLst/>
              <a:rect l="l" t="t" r="r" b="b"/>
              <a:pathLst>
                <a:path w="3332751" h="1847467">
                  <a:moveTo>
                    <a:pt x="31203" y="0"/>
                  </a:moveTo>
                  <a:lnTo>
                    <a:pt x="3301549" y="0"/>
                  </a:lnTo>
                  <a:cubicBezTo>
                    <a:pt x="3318782" y="0"/>
                    <a:pt x="3332751" y="13970"/>
                    <a:pt x="3332751" y="31203"/>
                  </a:cubicBezTo>
                  <a:lnTo>
                    <a:pt x="3332751" y="1816265"/>
                  </a:lnTo>
                  <a:cubicBezTo>
                    <a:pt x="3332751" y="1833497"/>
                    <a:pt x="3318782" y="1847467"/>
                    <a:pt x="3301549" y="1847467"/>
                  </a:cubicBezTo>
                  <a:lnTo>
                    <a:pt x="31203" y="1847467"/>
                  </a:lnTo>
                  <a:cubicBezTo>
                    <a:pt x="22927" y="1847467"/>
                    <a:pt x="14991" y="1844180"/>
                    <a:pt x="9139" y="1838328"/>
                  </a:cubicBezTo>
                  <a:cubicBezTo>
                    <a:pt x="3287" y="1832477"/>
                    <a:pt x="0" y="1824540"/>
                    <a:pt x="0" y="1816265"/>
                  </a:cubicBezTo>
                  <a:lnTo>
                    <a:pt x="0" y="31203"/>
                  </a:lnTo>
                  <a:cubicBezTo>
                    <a:pt x="0" y="13970"/>
                    <a:pt x="13970" y="0"/>
                    <a:pt x="31203" y="0"/>
                  </a:cubicBezTo>
                  <a:close/>
                </a:path>
              </a:pathLst>
            </a:custGeom>
            <a:solidFill>
              <a:srgbClr val="FFFDEF"/>
            </a:solidFill>
          </p:spPr>
        </p:sp>
        <p:sp>
          <p:nvSpPr>
            <p:cNvPr id="1048585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586" name="Freeform 5"/>
          <p:cNvSpPr/>
          <p:nvPr/>
        </p:nvSpPr>
        <p:spPr>
          <a:xfrm rot="-829450" flipH="0" flipV="0">
            <a:off x="14566096" y="4776806"/>
            <a:ext cx="3895584" cy="8315660"/>
          </a:xfrm>
          <a:custGeom>
            <a:avLst/>
            <a:ahLst/>
            <a:rect l="l" t="t" r="r" b="b"/>
            <a:pathLst>
              <a:path w="3895584" h="8315660">
                <a:moveTo>
                  <a:pt x="0" y="0"/>
                </a:moveTo>
                <a:lnTo>
                  <a:pt x="3895584" y="0"/>
                </a:lnTo>
                <a:lnTo>
                  <a:pt x="3895584" y="8315660"/>
                </a:lnTo>
                <a:lnTo>
                  <a:pt x="0" y="831566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587" name="TextBox 6"/>
          <p:cNvSpPr txBox="1"/>
          <p:nvPr/>
        </p:nvSpPr>
        <p:spPr>
          <a:xfrm rot="0">
            <a:off x="4022327" y="2353047"/>
            <a:ext cx="10308718" cy="6453758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16939"/>
              </a:lnSpc>
            </a:pPr>
            <a:r>
              <a:rPr sz="19249" lang="en-US" spc="1212">
                <a:solidFill>
                  <a:srgbClr val="FFB342"/>
                </a:solidFill>
                <a:latin typeface="Ballpoint"/>
              </a:rPr>
              <a:t>Pecahan senilai </a:t>
            </a:r>
          </a:p>
        </p:txBody>
      </p:sp>
      <p:sp>
        <p:nvSpPr>
          <p:cNvPr id="1048588" name="Freeform 7"/>
          <p:cNvSpPr/>
          <p:nvPr/>
        </p:nvSpPr>
        <p:spPr>
          <a:xfrm rot="686151" flipH="1" flipV="0">
            <a:off x="-458866" y="4735478"/>
            <a:ext cx="3895584" cy="8315660"/>
          </a:xfrm>
          <a:custGeom>
            <a:avLst/>
            <a:ahLst/>
            <a:rect l="l" t="t" r="r" b="b"/>
            <a:pathLst>
              <a:path w="3895584" h="8315660">
                <a:moveTo>
                  <a:pt x="3895584" y="0"/>
                </a:moveTo>
                <a:lnTo>
                  <a:pt x="0" y="0"/>
                </a:lnTo>
                <a:lnTo>
                  <a:pt x="0" y="8315660"/>
                </a:lnTo>
                <a:lnTo>
                  <a:pt x="3895584" y="8315660"/>
                </a:lnTo>
                <a:lnTo>
                  <a:pt x="3895584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589" name="Freeform 8"/>
          <p:cNvSpPr/>
          <p:nvPr/>
        </p:nvSpPr>
        <p:spPr>
          <a:xfrm rot="273105" flipH="0" flipV="0">
            <a:off x="4782835" y="7557859"/>
            <a:ext cx="8787700" cy="1823448"/>
          </a:xfrm>
          <a:custGeom>
            <a:avLst/>
            <a:ahLst/>
            <a:rect l="l" t="t" r="r" b="b"/>
            <a:pathLst>
              <a:path w="8787700" h="1823448">
                <a:moveTo>
                  <a:pt x="0" y="0"/>
                </a:moveTo>
                <a:lnTo>
                  <a:pt x="8787701" y="0"/>
                </a:lnTo>
                <a:lnTo>
                  <a:pt x="8787701" y="1823448"/>
                </a:lnTo>
                <a:lnTo>
                  <a:pt x="0" y="1823448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590" name="Freeform 9"/>
          <p:cNvSpPr/>
          <p:nvPr/>
        </p:nvSpPr>
        <p:spPr>
          <a:xfrm rot="0" flipH="0" flipV="0">
            <a:off x="16284452" y="-642110"/>
            <a:ext cx="2977619" cy="4114800"/>
          </a:xfrm>
          <a:custGeom>
            <a:avLst/>
            <a:ahLst/>
            <a:rect l="l" t="t" r="r" b="b"/>
            <a:pathLst>
              <a:path w="2977619" h="4114800">
                <a:moveTo>
                  <a:pt x="0" y="0"/>
                </a:moveTo>
                <a:lnTo>
                  <a:pt x="2977618" y="0"/>
                </a:lnTo>
                <a:lnTo>
                  <a:pt x="29776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591" name="Freeform 10"/>
          <p:cNvSpPr/>
          <p:nvPr/>
        </p:nvSpPr>
        <p:spPr>
          <a:xfrm rot="0" flipH="1" flipV="0">
            <a:off x="-909003" y="-642110"/>
            <a:ext cx="2977619" cy="4114800"/>
          </a:xfrm>
          <a:custGeom>
            <a:avLst/>
            <a:ahLst/>
            <a:rect l="l" t="t" r="r" b="b"/>
            <a:pathLst>
              <a:path w="2977619" h="4114800">
                <a:moveTo>
                  <a:pt x="2977619" y="0"/>
                </a:moveTo>
                <a:lnTo>
                  <a:pt x="0" y="0"/>
                </a:lnTo>
                <a:lnTo>
                  <a:pt x="0" y="4114800"/>
                </a:lnTo>
                <a:lnTo>
                  <a:pt x="2977619" y="4114800"/>
                </a:lnTo>
                <a:lnTo>
                  <a:pt x="2977619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592" name="Freeform 11"/>
          <p:cNvSpPr/>
          <p:nvPr/>
        </p:nvSpPr>
        <p:spPr>
          <a:xfrm rot="0" flipH="0" flipV="0">
            <a:off x="12714549" y="2126958"/>
            <a:ext cx="1616495" cy="1345732"/>
          </a:xfrm>
          <a:custGeom>
            <a:avLst/>
            <a:ahLst/>
            <a:rect l="l" t="t" r="r" b="b"/>
            <a:pathLst>
              <a:path w="1616495" h="1345732">
                <a:moveTo>
                  <a:pt x="0" y="0"/>
                </a:moveTo>
                <a:lnTo>
                  <a:pt x="1616496" y="0"/>
                </a:lnTo>
                <a:lnTo>
                  <a:pt x="1616496" y="1345732"/>
                </a:lnTo>
                <a:lnTo>
                  <a:pt x="0" y="1345732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sp>
        <p:nvSpPr>
          <p:cNvPr id="1048593" name="TextBox 12"/>
          <p:cNvSpPr txBox="1"/>
          <p:nvPr/>
        </p:nvSpPr>
        <p:spPr>
          <a:xfrm rot="0">
            <a:off x="6034918" y="7864110"/>
            <a:ext cx="6283535" cy="924433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7279"/>
              </a:lnSpc>
            </a:pPr>
            <a:r>
              <a:rPr sz="5199" lang="en-US">
                <a:solidFill>
                  <a:srgbClr val="FBFFFF"/>
                </a:solidFill>
                <a:latin typeface="อีฟดอวอิ้ง Bold"/>
              </a:rPr>
              <a:t>kelas IV</a:t>
            </a:r>
          </a:p>
        </p:txBody>
      </p:sp>
      <p:sp>
        <p:nvSpPr>
          <p:cNvPr id="1048594" name="Freeform 13"/>
          <p:cNvSpPr/>
          <p:nvPr/>
        </p:nvSpPr>
        <p:spPr>
          <a:xfrm rot="0" flipH="1" flipV="0">
            <a:off x="3956955" y="2126958"/>
            <a:ext cx="1616495" cy="1345732"/>
          </a:xfrm>
          <a:custGeom>
            <a:avLst/>
            <a:ahLst/>
            <a:rect l="l" t="t" r="r" b="b"/>
            <a:pathLst>
              <a:path w="1616495" h="1345732">
                <a:moveTo>
                  <a:pt x="1616496" y="0"/>
                </a:moveTo>
                <a:lnTo>
                  <a:pt x="0" y="0"/>
                </a:lnTo>
                <a:lnTo>
                  <a:pt x="0" y="1345732"/>
                </a:lnTo>
                <a:lnTo>
                  <a:pt x="1616496" y="1345732"/>
                </a:lnTo>
                <a:lnTo>
                  <a:pt x="1616496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2FB"/>
        </a:solidFill>
      </p:bgPr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"/>
          <p:cNvGrpSpPr/>
          <p:nvPr/>
        </p:nvGrpSpPr>
        <p:grpSpPr>
          <a:xfrm rot="0">
            <a:off x="2158208" y="1415290"/>
            <a:ext cx="14126244" cy="7843010"/>
            <a:chOff x="0" y="0"/>
            <a:chExt cx="3720492" cy="2065649"/>
          </a:xfrm>
        </p:grpSpPr>
        <p:sp>
          <p:nvSpPr>
            <p:cNvPr id="1048595" name="Freeform 3"/>
            <p:cNvSpPr/>
            <p:nvPr/>
          </p:nvSpPr>
          <p:spPr>
            <a:xfrm rot="0" flipH="0" flipV="0">
              <a:off x="0" y="0"/>
              <a:ext cx="3720492" cy="2065649"/>
            </a:xfrm>
            <a:custGeom>
              <a:avLst/>
              <a:ahLst/>
              <a:rect l="l" t="t" r="r" b="b"/>
              <a:pathLst>
                <a:path w="3720492" h="2065649">
                  <a:moveTo>
                    <a:pt x="27951" y="0"/>
                  </a:moveTo>
                  <a:lnTo>
                    <a:pt x="3692542" y="0"/>
                  </a:lnTo>
                  <a:cubicBezTo>
                    <a:pt x="3699955" y="0"/>
                    <a:pt x="3707064" y="2945"/>
                    <a:pt x="3712306" y="8187"/>
                  </a:cubicBezTo>
                  <a:cubicBezTo>
                    <a:pt x="3717548" y="13428"/>
                    <a:pt x="3720492" y="20538"/>
                    <a:pt x="3720492" y="27951"/>
                  </a:cubicBezTo>
                  <a:lnTo>
                    <a:pt x="3720492" y="2037698"/>
                  </a:lnTo>
                  <a:cubicBezTo>
                    <a:pt x="3720492" y="2045111"/>
                    <a:pt x="3717548" y="2052220"/>
                    <a:pt x="3712306" y="2057462"/>
                  </a:cubicBezTo>
                  <a:cubicBezTo>
                    <a:pt x="3707064" y="2062704"/>
                    <a:pt x="3699955" y="2065649"/>
                    <a:pt x="3692542" y="2065649"/>
                  </a:cubicBezTo>
                  <a:lnTo>
                    <a:pt x="27951" y="2065649"/>
                  </a:lnTo>
                  <a:cubicBezTo>
                    <a:pt x="20538" y="2065649"/>
                    <a:pt x="13428" y="2062704"/>
                    <a:pt x="8187" y="2057462"/>
                  </a:cubicBezTo>
                  <a:cubicBezTo>
                    <a:pt x="2945" y="2052220"/>
                    <a:pt x="0" y="2045111"/>
                    <a:pt x="0" y="2037698"/>
                  </a:cubicBezTo>
                  <a:lnTo>
                    <a:pt x="0" y="27951"/>
                  </a:lnTo>
                  <a:cubicBezTo>
                    <a:pt x="0" y="20538"/>
                    <a:pt x="2945" y="13428"/>
                    <a:pt x="8187" y="8187"/>
                  </a:cubicBezTo>
                  <a:cubicBezTo>
                    <a:pt x="13428" y="2945"/>
                    <a:pt x="20538" y="0"/>
                    <a:pt x="27951" y="0"/>
                  </a:cubicBezTo>
                  <a:close/>
                </a:path>
              </a:pathLst>
            </a:custGeom>
            <a:solidFill>
              <a:srgbClr val="FFFDEF"/>
            </a:solidFill>
          </p:spPr>
        </p:sp>
        <p:sp>
          <p:nvSpPr>
            <p:cNvPr id="1048596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27" name="Group 5"/>
          <p:cNvGrpSpPr>
            <a:grpSpLocks noChangeAspect="1"/>
          </p:cNvGrpSpPr>
          <p:nvPr/>
        </p:nvGrpSpPr>
        <p:grpSpPr>
          <a:xfrm rot="0">
            <a:off x="2936663" y="4397380"/>
            <a:ext cx="2705128" cy="2705128"/>
            <a:chOff x="0" y="0"/>
            <a:chExt cx="3282950" cy="3282950"/>
          </a:xfrm>
        </p:grpSpPr>
        <p:sp>
          <p:nvSpPr>
            <p:cNvPr id="1048597" name="Freeform 6"/>
            <p:cNvSpPr/>
            <p:nvPr/>
          </p:nvSpPr>
          <p:spPr>
            <a:xfrm rot="0" flipH="0" flipV="0">
              <a:off x="0" y="0"/>
              <a:ext cx="3282950" cy="3282950"/>
            </a:xfrm>
            <a:custGeom>
              <a:avLst/>
              <a:ahLst/>
              <a:rect l="l" t="t" r="r" b="b"/>
              <a:pathLst>
                <a:path w="3282950" h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750570"/>
                  </a:lnTo>
                  <a:lnTo>
                    <a:pt x="3282950" y="3282950"/>
                  </a:lnTo>
                  <a:lnTo>
                    <a:pt x="3282950" y="3282950"/>
                  </a:lnTo>
                  <a:lnTo>
                    <a:pt x="0" y="3282950"/>
                  </a:lnTo>
                  <a:lnTo>
                    <a:pt x="0" y="32829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xmlns:r="http://schemas.openxmlformats.org/officeDocument/2006/relationships" r:embed="rId1"/>
              <a:stretch>
                <a:fillRect l="-113400" t="-318" r="-17004" b="-53189"/>
              </a:stretch>
            </a:blipFill>
          </p:spPr>
        </p:sp>
      </p:grpSp>
      <p:grpSp>
        <p:nvGrpSpPr>
          <p:cNvPr id="28" name="Group 7"/>
          <p:cNvGrpSpPr>
            <a:grpSpLocks noChangeAspect="1"/>
          </p:cNvGrpSpPr>
          <p:nvPr/>
        </p:nvGrpSpPr>
        <p:grpSpPr>
          <a:xfrm rot="0">
            <a:off x="7319806" y="4397380"/>
            <a:ext cx="2705128" cy="2705128"/>
            <a:chOff x="0" y="0"/>
            <a:chExt cx="3282950" cy="3282950"/>
          </a:xfrm>
        </p:grpSpPr>
        <p:sp>
          <p:nvSpPr>
            <p:cNvPr id="1048598" name="Freeform 8"/>
            <p:cNvSpPr/>
            <p:nvPr/>
          </p:nvSpPr>
          <p:spPr>
            <a:xfrm rot="0" flipH="0" flipV="0">
              <a:off x="0" y="0"/>
              <a:ext cx="3282950" cy="3282950"/>
            </a:xfrm>
            <a:custGeom>
              <a:avLst/>
              <a:ahLst/>
              <a:rect l="l" t="t" r="r" b="b"/>
              <a:pathLst>
                <a:path w="3282950" h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750570"/>
                  </a:lnTo>
                  <a:lnTo>
                    <a:pt x="3282950" y="3282950"/>
                  </a:lnTo>
                  <a:lnTo>
                    <a:pt x="3282950" y="3282950"/>
                  </a:lnTo>
                  <a:lnTo>
                    <a:pt x="0" y="3282950"/>
                  </a:lnTo>
                  <a:lnTo>
                    <a:pt x="0" y="32829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xmlns:r="http://schemas.openxmlformats.org/officeDocument/2006/relationships" r:embed="rId1"/>
              <a:stretch>
                <a:fillRect l="0" t="-7954" r="-96462" b="-22938"/>
              </a:stretch>
            </a:blipFill>
          </p:spPr>
        </p:sp>
      </p:grpSp>
      <p:grpSp>
        <p:nvGrpSpPr>
          <p:cNvPr id="29" name="Group 9"/>
          <p:cNvGrpSpPr>
            <a:grpSpLocks noChangeAspect="1"/>
          </p:cNvGrpSpPr>
          <p:nvPr/>
        </p:nvGrpSpPr>
        <p:grpSpPr>
          <a:xfrm rot="0">
            <a:off x="11929934" y="4220539"/>
            <a:ext cx="2705128" cy="2705128"/>
            <a:chOff x="0" y="0"/>
            <a:chExt cx="3282950" cy="3282950"/>
          </a:xfrm>
        </p:grpSpPr>
        <p:sp>
          <p:nvSpPr>
            <p:cNvPr id="1048599" name="Freeform 10"/>
            <p:cNvSpPr/>
            <p:nvPr/>
          </p:nvSpPr>
          <p:spPr>
            <a:xfrm rot="0" flipH="0" flipV="0">
              <a:off x="0" y="0"/>
              <a:ext cx="3282950" cy="3282950"/>
            </a:xfrm>
            <a:custGeom>
              <a:avLst/>
              <a:ahLst/>
              <a:rect l="l" t="t" r="r" b="b"/>
              <a:pathLst>
                <a:path w="3282950" h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750570"/>
                  </a:lnTo>
                  <a:lnTo>
                    <a:pt x="3282950" y="3282950"/>
                  </a:lnTo>
                  <a:lnTo>
                    <a:pt x="3282950" y="3282950"/>
                  </a:lnTo>
                  <a:lnTo>
                    <a:pt x="0" y="3282950"/>
                  </a:lnTo>
                  <a:lnTo>
                    <a:pt x="0" y="32829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xmlns:r="http://schemas.openxmlformats.org/officeDocument/2006/relationships" r:embed="rId2"/>
              <a:stretch>
                <a:fillRect l="-110934" t="0" r="0" b="-40535"/>
              </a:stretch>
            </a:blipFill>
          </p:spPr>
        </p:sp>
      </p:grpSp>
      <p:sp>
        <p:nvSpPr>
          <p:cNvPr id="1048600" name="Freeform 11"/>
          <p:cNvSpPr/>
          <p:nvPr/>
        </p:nvSpPr>
        <p:spPr>
          <a:xfrm rot="-5194870" flipH="0" flipV="0">
            <a:off x="-2712246" y="980238"/>
            <a:ext cx="7315200" cy="1316736"/>
          </a:xfrm>
          <a:custGeom>
            <a:avLst/>
            <a:ahLst/>
            <a:rect l="l" t="t" r="r" b="b"/>
            <a:pathLst>
              <a:path w="7315200" h="1316736">
                <a:moveTo>
                  <a:pt x="0" y="0"/>
                </a:moveTo>
                <a:lnTo>
                  <a:pt x="7315200" y="0"/>
                </a:lnTo>
                <a:lnTo>
                  <a:pt x="7315200" y="1316736"/>
                </a:lnTo>
                <a:lnTo>
                  <a:pt x="0" y="131673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01" name="Freeform 12"/>
          <p:cNvSpPr/>
          <p:nvPr/>
        </p:nvSpPr>
        <p:spPr>
          <a:xfrm rot="-5194870" flipH="0" flipV="0">
            <a:off x="13755085" y="8175484"/>
            <a:ext cx="7315200" cy="1316736"/>
          </a:xfrm>
          <a:custGeom>
            <a:avLst/>
            <a:ahLst/>
            <a:rect l="l" t="t" r="r" b="b"/>
            <a:pathLst>
              <a:path w="7315200" h="1316736">
                <a:moveTo>
                  <a:pt x="0" y="0"/>
                </a:moveTo>
                <a:lnTo>
                  <a:pt x="7315200" y="0"/>
                </a:lnTo>
                <a:lnTo>
                  <a:pt x="7315200" y="1316736"/>
                </a:lnTo>
                <a:lnTo>
                  <a:pt x="0" y="131673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02" name="Freeform 13"/>
          <p:cNvSpPr/>
          <p:nvPr/>
        </p:nvSpPr>
        <p:spPr>
          <a:xfrm rot="0" flipH="0" flipV="0">
            <a:off x="14635061" y="685395"/>
            <a:ext cx="2624239" cy="2617678"/>
          </a:xfrm>
          <a:custGeom>
            <a:avLst/>
            <a:ahLst/>
            <a:rect l="l" t="t" r="r" b="b"/>
            <a:pathLst>
              <a:path w="2624239" h="2617678">
                <a:moveTo>
                  <a:pt x="0" y="0"/>
                </a:moveTo>
                <a:lnTo>
                  <a:pt x="2624239" y="0"/>
                </a:lnTo>
                <a:lnTo>
                  <a:pt x="2624239" y="2617679"/>
                </a:lnTo>
                <a:lnTo>
                  <a:pt x="0" y="2617679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sp>
        <p:nvSpPr>
          <p:cNvPr id="1048603" name="Freeform 14"/>
          <p:cNvSpPr/>
          <p:nvPr/>
        </p:nvSpPr>
        <p:spPr>
          <a:xfrm rot="0" flipH="0" flipV="0">
            <a:off x="1616532" y="7479872"/>
            <a:ext cx="1083351" cy="1423122"/>
          </a:xfrm>
          <a:custGeom>
            <a:avLst/>
            <a:ahLst/>
            <a:rect l="l" t="t" r="r" b="b"/>
            <a:pathLst>
              <a:path w="1083351" h="1423122">
                <a:moveTo>
                  <a:pt x="0" y="0"/>
                </a:moveTo>
                <a:lnTo>
                  <a:pt x="1083351" y="0"/>
                </a:lnTo>
                <a:lnTo>
                  <a:pt x="1083351" y="1423121"/>
                </a:lnTo>
                <a:lnTo>
                  <a:pt x="0" y="142312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04" name="TextBox 15"/>
          <p:cNvSpPr txBox="1"/>
          <p:nvPr/>
        </p:nvSpPr>
        <p:spPr>
          <a:xfrm rot="0">
            <a:off x="4151608" y="1944093"/>
            <a:ext cx="9984784" cy="2724404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10726"/>
              </a:lnSpc>
            </a:pPr>
            <a:r>
              <a:rPr sz="12189" lang="en-US" spc="195">
                <a:solidFill>
                  <a:srgbClr val="FFB342"/>
                </a:solidFill>
                <a:latin typeface="Ballpoint"/>
              </a:rPr>
              <a:t>Anggota Kelompok </a:t>
            </a:r>
          </a:p>
        </p:txBody>
      </p:sp>
      <p:sp>
        <p:nvSpPr>
          <p:cNvPr id="1048605" name="TextBox 16"/>
          <p:cNvSpPr txBox="1"/>
          <p:nvPr/>
        </p:nvSpPr>
        <p:spPr>
          <a:xfrm rot="0">
            <a:off x="2798538" y="7498922"/>
            <a:ext cx="2706140" cy="873760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3440"/>
              </a:lnSpc>
            </a:pPr>
            <a:r>
              <a:rPr sz="3699" lang="en-US">
                <a:solidFill>
                  <a:srgbClr val="494949"/>
                </a:solidFill>
                <a:latin typeface="อีฟดอวอิ้ง Bold"/>
              </a:rPr>
              <a:t>marsela</a:t>
            </a:r>
          </a:p>
          <a:p>
            <a:pPr algn="ctr">
              <a:lnSpc>
                <a:spcPts val="3440"/>
              </a:lnSpc>
            </a:pPr>
            <a:r>
              <a:rPr sz="3699" lang="en-US">
                <a:solidFill>
                  <a:srgbClr val="494949"/>
                </a:solidFill>
                <a:latin typeface="อีฟดอวอิ้ง Bold"/>
              </a:rPr>
              <a:t>A40121137</a:t>
            </a:r>
          </a:p>
        </p:txBody>
      </p:sp>
      <p:sp>
        <p:nvSpPr>
          <p:cNvPr id="1048606" name="TextBox 17"/>
          <p:cNvSpPr txBox="1"/>
          <p:nvPr/>
        </p:nvSpPr>
        <p:spPr>
          <a:xfrm rot="0">
            <a:off x="7363729" y="7226389"/>
            <a:ext cx="2706140" cy="1310641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3440"/>
              </a:lnSpc>
            </a:pPr>
            <a:r>
              <a:rPr sz="3699" lang="en-US">
                <a:solidFill>
                  <a:srgbClr val="494949"/>
                </a:solidFill>
                <a:latin typeface="อีฟดอวอิ้ง Bold"/>
              </a:rPr>
              <a:t>elsa noferlin salu</a:t>
            </a:r>
          </a:p>
          <a:p>
            <a:pPr algn="ctr">
              <a:lnSpc>
                <a:spcPts val="3440"/>
              </a:lnSpc>
            </a:pPr>
            <a:r>
              <a:rPr sz="3699" lang="en-US">
                <a:solidFill>
                  <a:srgbClr val="494949"/>
                </a:solidFill>
                <a:latin typeface="อีฟดอวอิ้ง Bold"/>
              </a:rPr>
              <a:t>A40121120</a:t>
            </a:r>
          </a:p>
        </p:txBody>
      </p:sp>
      <p:sp>
        <p:nvSpPr>
          <p:cNvPr id="1048607" name="TextBox 18"/>
          <p:cNvSpPr txBox="1"/>
          <p:nvPr/>
        </p:nvSpPr>
        <p:spPr>
          <a:xfrm rot="0">
            <a:off x="11928921" y="7226389"/>
            <a:ext cx="2706140" cy="873761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3440"/>
              </a:lnSpc>
            </a:pPr>
            <a:r>
              <a:rPr sz="3699" lang="en-US">
                <a:solidFill>
                  <a:srgbClr val="494949"/>
                </a:solidFill>
                <a:latin typeface="อีฟดอวอิ้ง Bold"/>
              </a:rPr>
              <a:t>gian Aditia</a:t>
            </a:r>
          </a:p>
          <a:p>
            <a:pPr algn="ctr">
              <a:lnSpc>
                <a:spcPts val="3440"/>
              </a:lnSpc>
            </a:pPr>
            <a:r>
              <a:rPr sz="3699" lang="en-US">
                <a:solidFill>
                  <a:srgbClr val="494949"/>
                </a:solidFill>
                <a:latin typeface="อีฟดอวอิ้ง Bold"/>
              </a:rPr>
              <a:t>A40121131</a:t>
            </a:r>
          </a:p>
        </p:txBody>
      </p:sp>
      <p:sp>
        <p:nvSpPr>
          <p:cNvPr id="1048608" name="Freeform 19"/>
          <p:cNvSpPr/>
          <p:nvPr/>
        </p:nvSpPr>
        <p:spPr>
          <a:xfrm rot="0" flipH="0" flipV="0">
            <a:off x="2659862" y="8531073"/>
            <a:ext cx="553602" cy="727227"/>
          </a:xfrm>
          <a:custGeom>
            <a:avLst/>
            <a:ahLst/>
            <a:rect l="l" t="t" r="r" b="b"/>
            <a:pathLst>
              <a:path w="553602" h="727227">
                <a:moveTo>
                  <a:pt x="0" y="0"/>
                </a:moveTo>
                <a:lnTo>
                  <a:pt x="553602" y="0"/>
                </a:lnTo>
                <a:lnTo>
                  <a:pt x="553602" y="727227"/>
                </a:lnTo>
                <a:lnTo>
                  <a:pt x="0" y="727227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2FB"/>
        </a:solidFill>
      </p:bgPr>
    </p:bg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2"/>
          <p:cNvGrpSpPr/>
          <p:nvPr/>
        </p:nvGrpSpPr>
        <p:grpSpPr>
          <a:xfrm rot="0">
            <a:off x="2158208" y="1415290"/>
            <a:ext cx="14126244" cy="7843010"/>
            <a:chOff x="0" y="0"/>
            <a:chExt cx="3720492" cy="2065649"/>
          </a:xfrm>
        </p:grpSpPr>
        <p:sp>
          <p:nvSpPr>
            <p:cNvPr id="1048609" name="Freeform 3"/>
            <p:cNvSpPr/>
            <p:nvPr/>
          </p:nvSpPr>
          <p:spPr>
            <a:xfrm rot="0" flipH="0" flipV="0">
              <a:off x="0" y="0"/>
              <a:ext cx="3720492" cy="2065649"/>
            </a:xfrm>
            <a:custGeom>
              <a:avLst/>
              <a:ahLst/>
              <a:rect l="l" t="t" r="r" b="b"/>
              <a:pathLst>
                <a:path w="3720492" h="2065649">
                  <a:moveTo>
                    <a:pt x="27951" y="0"/>
                  </a:moveTo>
                  <a:lnTo>
                    <a:pt x="3692542" y="0"/>
                  </a:lnTo>
                  <a:cubicBezTo>
                    <a:pt x="3699955" y="0"/>
                    <a:pt x="3707064" y="2945"/>
                    <a:pt x="3712306" y="8187"/>
                  </a:cubicBezTo>
                  <a:cubicBezTo>
                    <a:pt x="3717548" y="13428"/>
                    <a:pt x="3720492" y="20538"/>
                    <a:pt x="3720492" y="27951"/>
                  </a:cubicBezTo>
                  <a:lnTo>
                    <a:pt x="3720492" y="2037698"/>
                  </a:lnTo>
                  <a:cubicBezTo>
                    <a:pt x="3720492" y="2045111"/>
                    <a:pt x="3717548" y="2052220"/>
                    <a:pt x="3712306" y="2057462"/>
                  </a:cubicBezTo>
                  <a:cubicBezTo>
                    <a:pt x="3707064" y="2062704"/>
                    <a:pt x="3699955" y="2065649"/>
                    <a:pt x="3692542" y="2065649"/>
                  </a:cubicBezTo>
                  <a:lnTo>
                    <a:pt x="27951" y="2065649"/>
                  </a:lnTo>
                  <a:cubicBezTo>
                    <a:pt x="20538" y="2065649"/>
                    <a:pt x="13428" y="2062704"/>
                    <a:pt x="8187" y="2057462"/>
                  </a:cubicBezTo>
                  <a:cubicBezTo>
                    <a:pt x="2945" y="2052220"/>
                    <a:pt x="0" y="2045111"/>
                    <a:pt x="0" y="2037698"/>
                  </a:cubicBezTo>
                  <a:lnTo>
                    <a:pt x="0" y="27951"/>
                  </a:lnTo>
                  <a:cubicBezTo>
                    <a:pt x="0" y="20538"/>
                    <a:pt x="2945" y="13428"/>
                    <a:pt x="8187" y="8187"/>
                  </a:cubicBezTo>
                  <a:cubicBezTo>
                    <a:pt x="13428" y="2945"/>
                    <a:pt x="20538" y="0"/>
                    <a:pt x="27951" y="0"/>
                  </a:cubicBezTo>
                  <a:close/>
                </a:path>
              </a:pathLst>
            </a:custGeom>
            <a:solidFill>
              <a:srgbClr val="FFFDEF"/>
            </a:solidFill>
          </p:spPr>
        </p:sp>
        <p:sp>
          <p:nvSpPr>
            <p:cNvPr id="1048610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611" name="Freeform 5"/>
          <p:cNvSpPr/>
          <p:nvPr/>
        </p:nvSpPr>
        <p:spPr>
          <a:xfrm rot="1725127" flipH="0" flipV="0">
            <a:off x="15874529" y="-747177"/>
            <a:ext cx="3300210" cy="4560591"/>
          </a:xfrm>
          <a:custGeom>
            <a:avLst/>
            <a:ahLst/>
            <a:rect l="l" t="t" r="r" b="b"/>
            <a:pathLst>
              <a:path w="3300210" h="4560591">
                <a:moveTo>
                  <a:pt x="0" y="0"/>
                </a:moveTo>
                <a:lnTo>
                  <a:pt x="3300210" y="0"/>
                </a:lnTo>
                <a:lnTo>
                  <a:pt x="3300210" y="4560591"/>
                </a:lnTo>
                <a:lnTo>
                  <a:pt x="0" y="456059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12" name="Freeform 6"/>
          <p:cNvSpPr/>
          <p:nvPr/>
        </p:nvSpPr>
        <p:spPr>
          <a:xfrm rot="-1659030" flipH="1" flipV="0">
            <a:off x="-830320" y="-734942"/>
            <a:ext cx="3276164" cy="4527362"/>
          </a:xfrm>
          <a:custGeom>
            <a:avLst/>
            <a:ahLst/>
            <a:rect l="l" t="t" r="r" b="b"/>
            <a:pathLst>
              <a:path w="3276164" h="4527362">
                <a:moveTo>
                  <a:pt x="3276163" y="0"/>
                </a:moveTo>
                <a:lnTo>
                  <a:pt x="0" y="0"/>
                </a:lnTo>
                <a:lnTo>
                  <a:pt x="0" y="4527362"/>
                </a:lnTo>
                <a:lnTo>
                  <a:pt x="3276163" y="4527362"/>
                </a:lnTo>
                <a:lnTo>
                  <a:pt x="3276163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13" name="Freeform 7"/>
          <p:cNvSpPr/>
          <p:nvPr/>
        </p:nvSpPr>
        <p:spPr>
          <a:xfrm rot="0" flipH="0" flipV="0">
            <a:off x="15614417" y="4676367"/>
            <a:ext cx="1644883" cy="5050758"/>
          </a:xfrm>
          <a:custGeom>
            <a:avLst/>
            <a:ahLst/>
            <a:rect l="l" t="t" r="r" b="b"/>
            <a:pathLst>
              <a:path w="1644883" h="5050758">
                <a:moveTo>
                  <a:pt x="0" y="0"/>
                </a:moveTo>
                <a:lnTo>
                  <a:pt x="1644883" y="0"/>
                </a:lnTo>
                <a:lnTo>
                  <a:pt x="1644883" y="5050758"/>
                </a:lnTo>
                <a:lnTo>
                  <a:pt x="0" y="5050758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14" name="Freeform 8"/>
          <p:cNvSpPr/>
          <p:nvPr/>
        </p:nvSpPr>
        <p:spPr>
          <a:xfrm rot="0" flipH="0" flipV="0">
            <a:off x="355720" y="5612325"/>
            <a:ext cx="3795887" cy="4114800"/>
          </a:xfrm>
          <a:custGeom>
            <a:avLst/>
            <a:ahLst/>
            <a:rect l="l" t="t" r="r" b="b"/>
            <a:pathLst>
              <a:path w="3795887" h="4114800">
                <a:moveTo>
                  <a:pt x="0" y="0"/>
                </a:moveTo>
                <a:lnTo>
                  <a:pt x="3795888" y="0"/>
                </a:lnTo>
                <a:lnTo>
                  <a:pt x="379588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15" name="Freeform 9"/>
          <p:cNvSpPr/>
          <p:nvPr/>
        </p:nvSpPr>
        <p:spPr>
          <a:xfrm rot="0" flipH="0" flipV="0">
            <a:off x="3313556" y="1662591"/>
            <a:ext cx="11815547" cy="7595709"/>
          </a:xfrm>
          <a:custGeom>
            <a:avLst/>
            <a:ahLst/>
            <a:rect l="l" t="t" r="r" b="b"/>
            <a:pathLst>
              <a:path w="11815547" h="7595709">
                <a:moveTo>
                  <a:pt x="0" y="0"/>
                </a:moveTo>
                <a:lnTo>
                  <a:pt x="11815547" y="0"/>
                </a:lnTo>
                <a:lnTo>
                  <a:pt x="11815547" y="7595709"/>
                </a:lnTo>
                <a:lnTo>
                  <a:pt x="0" y="7595709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2FB"/>
        </a:solidFill>
      </p:bgPr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2"/>
          <p:cNvGrpSpPr/>
          <p:nvPr/>
        </p:nvGrpSpPr>
        <p:grpSpPr>
          <a:xfrm rot="0">
            <a:off x="2158208" y="1415290"/>
            <a:ext cx="14126244" cy="7843010"/>
            <a:chOff x="0" y="0"/>
            <a:chExt cx="3720492" cy="2065649"/>
          </a:xfrm>
        </p:grpSpPr>
        <p:sp>
          <p:nvSpPr>
            <p:cNvPr id="1048616" name="Freeform 3"/>
            <p:cNvSpPr/>
            <p:nvPr/>
          </p:nvSpPr>
          <p:spPr>
            <a:xfrm rot="0" flipH="0" flipV="0">
              <a:off x="0" y="0"/>
              <a:ext cx="3720492" cy="2065649"/>
            </a:xfrm>
            <a:custGeom>
              <a:avLst/>
              <a:ahLst/>
              <a:rect l="l" t="t" r="r" b="b"/>
              <a:pathLst>
                <a:path w="3720492" h="2065649">
                  <a:moveTo>
                    <a:pt x="27951" y="0"/>
                  </a:moveTo>
                  <a:lnTo>
                    <a:pt x="3692542" y="0"/>
                  </a:lnTo>
                  <a:cubicBezTo>
                    <a:pt x="3699955" y="0"/>
                    <a:pt x="3707064" y="2945"/>
                    <a:pt x="3712306" y="8187"/>
                  </a:cubicBezTo>
                  <a:cubicBezTo>
                    <a:pt x="3717548" y="13428"/>
                    <a:pt x="3720492" y="20538"/>
                    <a:pt x="3720492" y="27951"/>
                  </a:cubicBezTo>
                  <a:lnTo>
                    <a:pt x="3720492" y="2037698"/>
                  </a:lnTo>
                  <a:cubicBezTo>
                    <a:pt x="3720492" y="2045111"/>
                    <a:pt x="3717548" y="2052220"/>
                    <a:pt x="3712306" y="2057462"/>
                  </a:cubicBezTo>
                  <a:cubicBezTo>
                    <a:pt x="3707064" y="2062704"/>
                    <a:pt x="3699955" y="2065649"/>
                    <a:pt x="3692542" y="2065649"/>
                  </a:cubicBezTo>
                  <a:lnTo>
                    <a:pt x="27951" y="2065649"/>
                  </a:lnTo>
                  <a:cubicBezTo>
                    <a:pt x="20538" y="2065649"/>
                    <a:pt x="13428" y="2062704"/>
                    <a:pt x="8187" y="2057462"/>
                  </a:cubicBezTo>
                  <a:cubicBezTo>
                    <a:pt x="2945" y="2052220"/>
                    <a:pt x="0" y="2045111"/>
                    <a:pt x="0" y="2037698"/>
                  </a:cubicBezTo>
                  <a:lnTo>
                    <a:pt x="0" y="27951"/>
                  </a:lnTo>
                  <a:cubicBezTo>
                    <a:pt x="0" y="20538"/>
                    <a:pt x="2945" y="13428"/>
                    <a:pt x="8187" y="8187"/>
                  </a:cubicBezTo>
                  <a:cubicBezTo>
                    <a:pt x="13428" y="2945"/>
                    <a:pt x="20538" y="0"/>
                    <a:pt x="27951" y="0"/>
                  </a:cubicBezTo>
                  <a:close/>
                </a:path>
              </a:pathLst>
            </a:custGeom>
            <a:solidFill>
              <a:srgbClr val="FFFDEF"/>
            </a:solidFill>
          </p:spPr>
        </p:sp>
        <p:sp>
          <p:nvSpPr>
            <p:cNvPr id="1048617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618" name="Freeform 5"/>
          <p:cNvSpPr/>
          <p:nvPr/>
        </p:nvSpPr>
        <p:spPr>
          <a:xfrm rot="1725127" flipH="0" flipV="0">
            <a:off x="15874529" y="-747177"/>
            <a:ext cx="3300210" cy="4560591"/>
          </a:xfrm>
          <a:custGeom>
            <a:avLst/>
            <a:ahLst/>
            <a:rect l="l" t="t" r="r" b="b"/>
            <a:pathLst>
              <a:path w="3300210" h="4560591">
                <a:moveTo>
                  <a:pt x="0" y="0"/>
                </a:moveTo>
                <a:lnTo>
                  <a:pt x="3300210" y="0"/>
                </a:lnTo>
                <a:lnTo>
                  <a:pt x="3300210" y="4560591"/>
                </a:lnTo>
                <a:lnTo>
                  <a:pt x="0" y="456059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19" name="Freeform 6"/>
          <p:cNvSpPr/>
          <p:nvPr/>
        </p:nvSpPr>
        <p:spPr>
          <a:xfrm rot="-1659030" flipH="1" flipV="0">
            <a:off x="-830320" y="-734942"/>
            <a:ext cx="3276164" cy="4527362"/>
          </a:xfrm>
          <a:custGeom>
            <a:avLst/>
            <a:ahLst/>
            <a:rect l="l" t="t" r="r" b="b"/>
            <a:pathLst>
              <a:path w="3276164" h="4527362">
                <a:moveTo>
                  <a:pt x="3276163" y="0"/>
                </a:moveTo>
                <a:lnTo>
                  <a:pt x="0" y="0"/>
                </a:lnTo>
                <a:lnTo>
                  <a:pt x="0" y="4527362"/>
                </a:lnTo>
                <a:lnTo>
                  <a:pt x="3276163" y="4527362"/>
                </a:lnTo>
                <a:lnTo>
                  <a:pt x="3276163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20" name="Freeform 7"/>
          <p:cNvSpPr/>
          <p:nvPr/>
        </p:nvSpPr>
        <p:spPr>
          <a:xfrm rot="0" flipH="0" flipV="0">
            <a:off x="15614417" y="4676367"/>
            <a:ext cx="1644883" cy="5050758"/>
          </a:xfrm>
          <a:custGeom>
            <a:avLst/>
            <a:ahLst/>
            <a:rect l="l" t="t" r="r" b="b"/>
            <a:pathLst>
              <a:path w="1644883" h="5050758">
                <a:moveTo>
                  <a:pt x="0" y="0"/>
                </a:moveTo>
                <a:lnTo>
                  <a:pt x="1644883" y="0"/>
                </a:lnTo>
                <a:lnTo>
                  <a:pt x="1644883" y="5050758"/>
                </a:lnTo>
                <a:lnTo>
                  <a:pt x="0" y="5050758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21" name="TextBox 8"/>
          <p:cNvSpPr txBox="1"/>
          <p:nvPr/>
        </p:nvSpPr>
        <p:spPr>
          <a:xfrm rot="0">
            <a:off x="4151608" y="4600167"/>
            <a:ext cx="10621673" cy="2467356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4857"/>
              </a:lnSpc>
            </a:pPr>
            <a:r>
              <a:rPr sz="4048" lang="en-US">
                <a:solidFill>
                  <a:srgbClr val="494949"/>
                </a:solidFill>
                <a:latin typeface="อีฟดอวอิ้ง Medium"/>
              </a:rPr>
              <a:t>pecahan yang nilainya tetap sama ketika pembilang dan penyebut dari sebuah pecahan dikalikan atau dibagi dengan bilangan yang sama</a:t>
            </a:r>
            <a:r>
              <a:rPr sz="4048" lang="en-US">
                <a:solidFill>
                  <a:srgbClr val="494949"/>
                </a:solidFill>
                <a:latin typeface="อีฟดอวอิ้ง"/>
              </a:rPr>
              <a:t>.</a:t>
            </a:r>
          </a:p>
        </p:txBody>
      </p:sp>
      <p:sp>
        <p:nvSpPr>
          <p:cNvPr id="1048622" name="Freeform 9"/>
          <p:cNvSpPr/>
          <p:nvPr/>
        </p:nvSpPr>
        <p:spPr>
          <a:xfrm rot="0" flipH="0" flipV="0">
            <a:off x="355720" y="5612325"/>
            <a:ext cx="3795887" cy="4114800"/>
          </a:xfrm>
          <a:custGeom>
            <a:avLst/>
            <a:ahLst/>
            <a:rect l="l" t="t" r="r" b="b"/>
            <a:pathLst>
              <a:path w="3795887" h="4114800">
                <a:moveTo>
                  <a:pt x="0" y="0"/>
                </a:moveTo>
                <a:lnTo>
                  <a:pt x="3795888" y="0"/>
                </a:lnTo>
                <a:lnTo>
                  <a:pt x="379588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23" name="TextBox 10"/>
          <p:cNvSpPr txBox="1"/>
          <p:nvPr/>
        </p:nvSpPr>
        <p:spPr>
          <a:xfrm rot="0">
            <a:off x="4470052" y="2181536"/>
            <a:ext cx="9984784" cy="2724404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10726"/>
              </a:lnSpc>
            </a:pPr>
            <a:r>
              <a:rPr sz="12189" lang="en-US" spc="195">
                <a:solidFill>
                  <a:srgbClr val="FFB342"/>
                </a:solidFill>
                <a:latin typeface="Ballpoint"/>
              </a:rPr>
              <a:t>Pecahan senilai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2FB"/>
        </a:solidFill>
      </p:bgPr>
    </p:bg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Freeform 2"/>
          <p:cNvSpPr/>
          <p:nvPr/>
        </p:nvSpPr>
        <p:spPr>
          <a:xfrm rot="0" flipH="0" flipV="0">
            <a:off x="-168141" y="3855174"/>
            <a:ext cx="2393681" cy="5741916"/>
          </a:xfrm>
          <a:custGeom>
            <a:avLst/>
            <a:ahLst/>
            <a:rect l="l" t="t" r="r" b="b"/>
            <a:pathLst>
              <a:path w="2393681" h="5741916">
                <a:moveTo>
                  <a:pt x="0" y="0"/>
                </a:moveTo>
                <a:lnTo>
                  <a:pt x="2393682" y="0"/>
                </a:lnTo>
                <a:lnTo>
                  <a:pt x="2393682" y="5741916"/>
                </a:lnTo>
                <a:lnTo>
                  <a:pt x="0" y="57419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25" name="Freeform 3"/>
          <p:cNvSpPr/>
          <p:nvPr/>
        </p:nvSpPr>
        <p:spPr>
          <a:xfrm rot="0" flipH="1" flipV="0">
            <a:off x="16062459" y="3855174"/>
            <a:ext cx="2393681" cy="5741916"/>
          </a:xfrm>
          <a:custGeom>
            <a:avLst/>
            <a:ahLst/>
            <a:rect l="l" t="t" r="r" b="b"/>
            <a:pathLst>
              <a:path w="2393681" h="5741916">
                <a:moveTo>
                  <a:pt x="2393682" y="0"/>
                </a:moveTo>
                <a:lnTo>
                  <a:pt x="0" y="0"/>
                </a:lnTo>
                <a:lnTo>
                  <a:pt x="0" y="5741916"/>
                </a:lnTo>
                <a:lnTo>
                  <a:pt x="2393682" y="5741916"/>
                </a:lnTo>
                <a:lnTo>
                  <a:pt x="2393682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26" name="Freeform 4"/>
          <p:cNvSpPr/>
          <p:nvPr/>
        </p:nvSpPr>
        <p:spPr>
          <a:xfrm rot="0" flipH="0" flipV="0">
            <a:off x="15952220" y="-1626617"/>
            <a:ext cx="4671559" cy="4114800"/>
          </a:xfrm>
          <a:custGeom>
            <a:avLst/>
            <a:ahLst/>
            <a:rect l="l" t="t" r="r" b="b"/>
            <a:pathLst>
              <a:path w="4671559" h="4114800">
                <a:moveTo>
                  <a:pt x="0" y="0"/>
                </a:moveTo>
                <a:lnTo>
                  <a:pt x="4671560" y="0"/>
                </a:lnTo>
                <a:lnTo>
                  <a:pt x="4671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27" name="Freeform 5"/>
          <p:cNvSpPr/>
          <p:nvPr/>
        </p:nvSpPr>
        <p:spPr>
          <a:xfrm rot="-5074740" flipH="0" flipV="0">
            <a:off x="-1822317" y="-2057400"/>
            <a:ext cx="4671559" cy="4114800"/>
          </a:xfrm>
          <a:custGeom>
            <a:avLst/>
            <a:ahLst/>
            <a:rect l="l" t="t" r="r" b="b"/>
            <a:pathLst>
              <a:path w="4671559" h="4114800">
                <a:moveTo>
                  <a:pt x="0" y="0"/>
                </a:moveTo>
                <a:lnTo>
                  <a:pt x="4671559" y="0"/>
                </a:lnTo>
                <a:lnTo>
                  <a:pt x="467155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28" name="Freeform 6"/>
          <p:cNvSpPr/>
          <p:nvPr/>
        </p:nvSpPr>
        <p:spPr>
          <a:xfrm rot="0" flipH="0" flipV="0">
            <a:off x="2661562" y="1959819"/>
            <a:ext cx="13186030" cy="7071837"/>
          </a:xfrm>
          <a:custGeom>
            <a:avLst/>
            <a:ahLst/>
            <a:rect l="l" t="t" r="r" b="b"/>
            <a:pathLst>
              <a:path w="13186030" h="7071837">
                <a:moveTo>
                  <a:pt x="0" y="0"/>
                </a:moveTo>
                <a:lnTo>
                  <a:pt x="13186029" y="0"/>
                </a:lnTo>
                <a:lnTo>
                  <a:pt x="13186029" y="7071837"/>
                </a:lnTo>
                <a:lnTo>
                  <a:pt x="0" y="7071837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2FB"/>
        </a:solidFill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2"/>
          <p:cNvGrpSpPr/>
          <p:nvPr/>
        </p:nvGrpSpPr>
        <p:grpSpPr>
          <a:xfrm rot="0">
            <a:off x="2080878" y="2271419"/>
            <a:ext cx="14126244" cy="7843010"/>
            <a:chOff x="0" y="0"/>
            <a:chExt cx="3720492" cy="2065649"/>
          </a:xfrm>
        </p:grpSpPr>
        <p:sp>
          <p:nvSpPr>
            <p:cNvPr id="1048629" name="Freeform 3"/>
            <p:cNvSpPr/>
            <p:nvPr/>
          </p:nvSpPr>
          <p:spPr>
            <a:xfrm rot="0" flipH="0" flipV="0">
              <a:off x="0" y="0"/>
              <a:ext cx="3720492" cy="2065649"/>
            </a:xfrm>
            <a:custGeom>
              <a:avLst/>
              <a:ahLst/>
              <a:rect l="l" t="t" r="r" b="b"/>
              <a:pathLst>
                <a:path w="3720492" h="2065649">
                  <a:moveTo>
                    <a:pt x="27951" y="0"/>
                  </a:moveTo>
                  <a:lnTo>
                    <a:pt x="3692542" y="0"/>
                  </a:lnTo>
                  <a:cubicBezTo>
                    <a:pt x="3699955" y="0"/>
                    <a:pt x="3707064" y="2945"/>
                    <a:pt x="3712306" y="8187"/>
                  </a:cubicBezTo>
                  <a:cubicBezTo>
                    <a:pt x="3717548" y="13428"/>
                    <a:pt x="3720492" y="20538"/>
                    <a:pt x="3720492" y="27951"/>
                  </a:cubicBezTo>
                  <a:lnTo>
                    <a:pt x="3720492" y="2037698"/>
                  </a:lnTo>
                  <a:cubicBezTo>
                    <a:pt x="3720492" y="2045111"/>
                    <a:pt x="3717548" y="2052220"/>
                    <a:pt x="3712306" y="2057462"/>
                  </a:cubicBezTo>
                  <a:cubicBezTo>
                    <a:pt x="3707064" y="2062704"/>
                    <a:pt x="3699955" y="2065649"/>
                    <a:pt x="3692542" y="2065649"/>
                  </a:cubicBezTo>
                  <a:lnTo>
                    <a:pt x="27951" y="2065649"/>
                  </a:lnTo>
                  <a:cubicBezTo>
                    <a:pt x="20538" y="2065649"/>
                    <a:pt x="13428" y="2062704"/>
                    <a:pt x="8187" y="2057462"/>
                  </a:cubicBezTo>
                  <a:cubicBezTo>
                    <a:pt x="2945" y="2052220"/>
                    <a:pt x="0" y="2045111"/>
                    <a:pt x="0" y="2037698"/>
                  </a:cubicBezTo>
                  <a:lnTo>
                    <a:pt x="0" y="27951"/>
                  </a:lnTo>
                  <a:cubicBezTo>
                    <a:pt x="0" y="20538"/>
                    <a:pt x="2945" y="13428"/>
                    <a:pt x="8187" y="8187"/>
                  </a:cubicBezTo>
                  <a:cubicBezTo>
                    <a:pt x="13428" y="2945"/>
                    <a:pt x="20538" y="0"/>
                    <a:pt x="27951" y="0"/>
                  </a:cubicBezTo>
                  <a:close/>
                </a:path>
              </a:pathLst>
            </a:custGeom>
            <a:solidFill>
              <a:srgbClr val="FFFDEF"/>
            </a:solidFill>
          </p:spPr>
        </p:sp>
        <p:sp>
          <p:nvSpPr>
            <p:cNvPr id="1048630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631" name="Freeform 5"/>
          <p:cNvSpPr/>
          <p:nvPr/>
        </p:nvSpPr>
        <p:spPr>
          <a:xfrm rot="0" flipH="0" flipV="0">
            <a:off x="15770491" y="5081257"/>
            <a:ext cx="2076684" cy="5205743"/>
          </a:xfrm>
          <a:custGeom>
            <a:avLst/>
            <a:ahLst/>
            <a:rect l="l" t="t" r="r" b="b"/>
            <a:pathLst>
              <a:path w="2076684" h="5205743">
                <a:moveTo>
                  <a:pt x="0" y="0"/>
                </a:moveTo>
                <a:lnTo>
                  <a:pt x="2076684" y="0"/>
                </a:lnTo>
                <a:lnTo>
                  <a:pt x="2076684" y="5205743"/>
                </a:lnTo>
                <a:lnTo>
                  <a:pt x="0" y="520574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32" name="Freeform 6"/>
          <p:cNvSpPr/>
          <p:nvPr/>
        </p:nvSpPr>
        <p:spPr>
          <a:xfrm rot="0" flipH="0" flipV="0">
            <a:off x="-722889" y="-2272810"/>
            <a:ext cx="2881097" cy="5011348"/>
          </a:xfrm>
          <a:custGeom>
            <a:avLst/>
            <a:ahLst/>
            <a:rect l="l" t="t" r="r" b="b"/>
            <a:pathLst>
              <a:path w="2881097" h="5011348">
                <a:moveTo>
                  <a:pt x="0" y="0"/>
                </a:moveTo>
                <a:lnTo>
                  <a:pt x="2881097" y="0"/>
                </a:lnTo>
                <a:lnTo>
                  <a:pt x="2881097" y="5011348"/>
                </a:lnTo>
                <a:lnTo>
                  <a:pt x="0" y="5011348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33" name="Freeform 7"/>
          <p:cNvSpPr/>
          <p:nvPr/>
        </p:nvSpPr>
        <p:spPr>
          <a:xfrm rot="0" flipH="0" flipV="0">
            <a:off x="15770491" y="-1376262"/>
            <a:ext cx="2977619" cy="4114800"/>
          </a:xfrm>
          <a:custGeom>
            <a:avLst/>
            <a:ahLst/>
            <a:rect l="l" t="t" r="r" b="b"/>
            <a:pathLst>
              <a:path w="2977619" h="4114800">
                <a:moveTo>
                  <a:pt x="0" y="0"/>
                </a:moveTo>
                <a:lnTo>
                  <a:pt x="2977618" y="0"/>
                </a:lnTo>
                <a:lnTo>
                  <a:pt x="29776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34" name="Freeform 8"/>
          <p:cNvSpPr/>
          <p:nvPr/>
        </p:nvSpPr>
        <p:spPr>
          <a:xfrm rot="-567689" flipH="0" flipV="0">
            <a:off x="-460109" y="6622399"/>
            <a:ext cx="2977619" cy="4114800"/>
          </a:xfrm>
          <a:custGeom>
            <a:avLst/>
            <a:ahLst/>
            <a:rect l="l" t="t" r="r" b="b"/>
            <a:pathLst>
              <a:path w="2977619" h="4114800">
                <a:moveTo>
                  <a:pt x="0" y="0"/>
                </a:moveTo>
                <a:lnTo>
                  <a:pt x="2977618" y="0"/>
                </a:lnTo>
                <a:lnTo>
                  <a:pt x="29776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35" name="Freeform 9"/>
          <p:cNvSpPr/>
          <p:nvPr/>
        </p:nvSpPr>
        <p:spPr>
          <a:xfrm rot="0" flipH="0" flipV="0">
            <a:off x="2369925" y="2545243"/>
            <a:ext cx="13548149" cy="7295361"/>
          </a:xfrm>
          <a:custGeom>
            <a:avLst/>
            <a:ahLst/>
            <a:rect l="l" t="t" r="r" b="b"/>
            <a:pathLst>
              <a:path w="13548149" h="7295361">
                <a:moveTo>
                  <a:pt x="0" y="0"/>
                </a:moveTo>
                <a:lnTo>
                  <a:pt x="13548150" y="0"/>
                </a:lnTo>
                <a:lnTo>
                  <a:pt x="13548150" y="7295361"/>
                </a:lnTo>
                <a:lnTo>
                  <a:pt x="0" y="729536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-4609" r="-4554" b="-4609"/>
            </a:stretch>
          </a:blipFill>
        </p:spPr>
      </p:sp>
      <p:sp>
        <p:nvSpPr>
          <p:cNvPr id="1048636" name="TextBox 10"/>
          <p:cNvSpPr txBox="1"/>
          <p:nvPr/>
        </p:nvSpPr>
        <p:spPr>
          <a:xfrm rot="0">
            <a:off x="2158208" y="133350"/>
            <a:ext cx="13971585" cy="1722241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10726"/>
              </a:lnSpc>
            </a:pPr>
            <a:r>
              <a:rPr sz="12189" lang="en-US" spc="195">
                <a:solidFill>
                  <a:srgbClr val="FFB342"/>
                </a:solidFill>
                <a:latin typeface="Ballpoint"/>
              </a:rPr>
              <a:t>Contoh pecahan senilai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2FB"/>
        </a:solidFill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2"/>
          <p:cNvGrpSpPr/>
          <p:nvPr/>
        </p:nvGrpSpPr>
        <p:grpSpPr>
          <a:xfrm rot="0">
            <a:off x="2158208" y="1415290"/>
            <a:ext cx="14126244" cy="7843010"/>
            <a:chOff x="0" y="0"/>
            <a:chExt cx="3720492" cy="2065649"/>
          </a:xfrm>
        </p:grpSpPr>
        <p:sp>
          <p:nvSpPr>
            <p:cNvPr id="1048637" name="Freeform 3"/>
            <p:cNvSpPr/>
            <p:nvPr/>
          </p:nvSpPr>
          <p:spPr>
            <a:xfrm rot="0" flipH="0" flipV="0">
              <a:off x="0" y="0"/>
              <a:ext cx="3720492" cy="2065649"/>
            </a:xfrm>
            <a:custGeom>
              <a:avLst/>
              <a:ahLst/>
              <a:rect l="l" t="t" r="r" b="b"/>
              <a:pathLst>
                <a:path w="3720492" h="2065649">
                  <a:moveTo>
                    <a:pt x="27951" y="0"/>
                  </a:moveTo>
                  <a:lnTo>
                    <a:pt x="3692542" y="0"/>
                  </a:lnTo>
                  <a:cubicBezTo>
                    <a:pt x="3699955" y="0"/>
                    <a:pt x="3707064" y="2945"/>
                    <a:pt x="3712306" y="8187"/>
                  </a:cubicBezTo>
                  <a:cubicBezTo>
                    <a:pt x="3717548" y="13428"/>
                    <a:pt x="3720492" y="20538"/>
                    <a:pt x="3720492" y="27951"/>
                  </a:cubicBezTo>
                  <a:lnTo>
                    <a:pt x="3720492" y="2037698"/>
                  </a:lnTo>
                  <a:cubicBezTo>
                    <a:pt x="3720492" y="2045111"/>
                    <a:pt x="3717548" y="2052220"/>
                    <a:pt x="3712306" y="2057462"/>
                  </a:cubicBezTo>
                  <a:cubicBezTo>
                    <a:pt x="3707064" y="2062704"/>
                    <a:pt x="3699955" y="2065649"/>
                    <a:pt x="3692542" y="2065649"/>
                  </a:cubicBezTo>
                  <a:lnTo>
                    <a:pt x="27951" y="2065649"/>
                  </a:lnTo>
                  <a:cubicBezTo>
                    <a:pt x="20538" y="2065649"/>
                    <a:pt x="13428" y="2062704"/>
                    <a:pt x="8187" y="2057462"/>
                  </a:cubicBezTo>
                  <a:cubicBezTo>
                    <a:pt x="2945" y="2052220"/>
                    <a:pt x="0" y="2045111"/>
                    <a:pt x="0" y="2037698"/>
                  </a:cubicBezTo>
                  <a:lnTo>
                    <a:pt x="0" y="27951"/>
                  </a:lnTo>
                  <a:cubicBezTo>
                    <a:pt x="0" y="20538"/>
                    <a:pt x="2945" y="13428"/>
                    <a:pt x="8187" y="8187"/>
                  </a:cubicBezTo>
                  <a:cubicBezTo>
                    <a:pt x="13428" y="2945"/>
                    <a:pt x="20538" y="0"/>
                    <a:pt x="27951" y="0"/>
                  </a:cubicBezTo>
                  <a:close/>
                </a:path>
              </a:pathLst>
            </a:custGeom>
            <a:solidFill>
              <a:srgbClr val="FFFDEF"/>
            </a:solidFill>
          </p:spPr>
        </p:sp>
        <p:sp>
          <p:nvSpPr>
            <p:cNvPr id="1048638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639" name="Freeform 5"/>
          <p:cNvSpPr/>
          <p:nvPr/>
        </p:nvSpPr>
        <p:spPr>
          <a:xfrm rot="0" flipH="0" flipV="0">
            <a:off x="16284452" y="7200900"/>
            <a:ext cx="4671559" cy="4114800"/>
          </a:xfrm>
          <a:custGeom>
            <a:avLst/>
            <a:ahLst/>
            <a:rect l="l" t="t" r="r" b="b"/>
            <a:pathLst>
              <a:path w="4671559" h="4114800">
                <a:moveTo>
                  <a:pt x="0" y="0"/>
                </a:moveTo>
                <a:lnTo>
                  <a:pt x="4671559" y="0"/>
                </a:lnTo>
                <a:lnTo>
                  <a:pt x="467155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40" name="Freeform 6"/>
          <p:cNvSpPr/>
          <p:nvPr/>
        </p:nvSpPr>
        <p:spPr>
          <a:xfrm rot="-3642599" flipH="0" flipV="0">
            <a:off x="-2335780" y="-1376262"/>
            <a:ext cx="4671559" cy="4114800"/>
          </a:xfrm>
          <a:custGeom>
            <a:avLst/>
            <a:ahLst/>
            <a:rect l="l" t="t" r="r" b="b"/>
            <a:pathLst>
              <a:path w="4671559" h="4114800">
                <a:moveTo>
                  <a:pt x="0" y="0"/>
                </a:moveTo>
                <a:lnTo>
                  <a:pt x="4671560" y="0"/>
                </a:lnTo>
                <a:lnTo>
                  <a:pt x="4671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41" name="Freeform 7"/>
          <p:cNvSpPr/>
          <p:nvPr/>
        </p:nvSpPr>
        <p:spPr>
          <a:xfrm rot="0" flipH="0" flipV="0">
            <a:off x="2158208" y="1548752"/>
            <a:ext cx="14126244" cy="7576086"/>
          </a:xfrm>
          <a:custGeom>
            <a:avLst/>
            <a:ahLst/>
            <a:rect l="l" t="t" r="r" b="b"/>
            <a:pathLst>
              <a:path w="14126244" h="7576086">
                <a:moveTo>
                  <a:pt x="0" y="0"/>
                </a:moveTo>
                <a:lnTo>
                  <a:pt x="14126244" y="0"/>
                </a:lnTo>
                <a:lnTo>
                  <a:pt x="14126244" y="7576086"/>
                </a:lnTo>
                <a:lnTo>
                  <a:pt x="0" y="757608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42" name="Freeform 8"/>
          <p:cNvSpPr/>
          <p:nvPr/>
        </p:nvSpPr>
        <p:spPr>
          <a:xfrm rot="0" flipH="0" flipV="0">
            <a:off x="-739977" y="4326009"/>
            <a:ext cx="3537355" cy="5186143"/>
          </a:xfrm>
          <a:custGeom>
            <a:avLst/>
            <a:ahLst/>
            <a:rect l="l" t="t" r="r" b="b"/>
            <a:pathLst>
              <a:path w="3537355" h="5186143">
                <a:moveTo>
                  <a:pt x="0" y="0"/>
                </a:moveTo>
                <a:lnTo>
                  <a:pt x="3537354" y="0"/>
                </a:lnTo>
                <a:lnTo>
                  <a:pt x="3537354" y="5186143"/>
                </a:lnTo>
                <a:lnTo>
                  <a:pt x="0" y="518614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43" name="Freeform 9"/>
          <p:cNvSpPr/>
          <p:nvPr/>
        </p:nvSpPr>
        <p:spPr>
          <a:xfrm rot="0" flipH="0" flipV="0">
            <a:off x="14689033" y="-448466"/>
            <a:ext cx="3931198" cy="4774476"/>
          </a:xfrm>
          <a:custGeom>
            <a:avLst/>
            <a:ahLst/>
            <a:rect l="l" t="t" r="r" b="b"/>
            <a:pathLst>
              <a:path w="3931198" h="4774476">
                <a:moveTo>
                  <a:pt x="0" y="0"/>
                </a:moveTo>
                <a:lnTo>
                  <a:pt x="3931198" y="0"/>
                </a:lnTo>
                <a:lnTo>
                  <a:pt x="3931198" y="4774475"/>
                </a:lnTo>
                <a:lnTo>
                  <a:pt x="0" y="477447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2FB"/>
        </a:solidFill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2"/>
          <p:cNvGrpSpPr/>
          <p:nvPr/>
        </p:nvGrpSpPr>
        <p:grpSpPr>
          <a:xfrm rot="0">
            <a:off x="2158208" y="1415290"/>
            <a:ext cx="14126244" cy="7843010"/>
            <a:chOff x="0" y="0"/>
            <a:chExt cx="3720492" cy="2065649"/>
          </a:xfrm>
        </p:grpSpPr>
        <p:sp>
          <p:nvSpPr>
            <p:cNvPr id="1048644" name="Freeform 3"/>
            <p:cNvSpPr/>
            <p:nvPr/>
          </p:nvSpPr>
          <p:spPr>
            <a:xfrm rot="0" flipH="0" flipV="0">
              <a:off x="0" y="0"/>
              <a:ext cx="3720492" cy="2065649"/>
            </a:xfrm>
            <a:custGeom>
              <a:avLst/>
              <a:ahLst/>
              <a:rect l="l" t="t" r="r" b="b"/>
              <a:pathLst>
                <a:path w="3720492" h="2065649">
                  <a:moveTo>
                    <a:pt x="27951" y="0"/>
                  </a:moveTo>
                  <a:lnTo>
                    <a:pt x="3692542" y="0"/>
                  </a:lnTo>
                  <a:cubicBezTo>
                    <a:pt x="3699955" y="0"/>
                    <a:pt x="3707064" y="2945"/>
                    <a:pt x="3712306" y="8187"/>
                  </a:cubicBezTo>
                  <a:cubicBezTo>
                    <a:pt x="3717548" y="13428"/>
                    <a:pt x="3720492" y="20538"/>
                    <a:pt x="3720492" y="27951"/>
                  </a:cubicBezTo>
                  <a:lnTo>
                    <a:pt x="3720492" y="2037698"/>
                  </a:lnTo>
                  <a:cubicBezTo>
                    <a:pt x="3720492" y="2045111"/>
                    <a:pt x="3717548" y="2052220"/>
                    <a:pt x="3712306" y="2057462"/>
                  </a:cubicBezTo>
                  <a:cubicBezTo>
                    <a:pt x="3707064" y="2062704"/>
                    <a:pt x="3699955" y="2065649"/>
                    <a:pt x="3692542" y="2065649"/>
                  </a:cubicBezTo>
                  <a:lnTo>
                    <a:pt x="27951" y="2065649"/>
                  </a:lnTo>
                  <a:cubicBezTo>
                    <a:pt x="20538" y="2065649"/>
                    <a:pt x="13428" y="2062704"/>
                    <a:pt x="8187" y="2057462"/>
                  </a:cubicBezTo>
                  <a:cubicBezTo>
                    <a:pt x="2945" y="2052220"/>
                    <a:pt x="0" y="2045111"/>
                    <a:pt x="0" y="2037698"/>
                  </a:cubicBezTo>
                  <a:lnTo>
                    <a:pt x="0" y="27951"/>
                  </a:lnTo>
                  <a:cubicBezTo>
                    <a:pt x="0" y="20538"/>
                    <a:pt x="2945" y="13428"/>
                    <a:pt x="8187" y="8187"/>
                  </a:cubicBezTo>
                  <a:cubicBezTo>
                    <a:pt x="13428" y="2945"/>
                    <a:pt x="20538" y="0"/>
                    <a:pt x="27951" y="0"/>
                  </a:cubicBezTo>
                  <a:close/>
                </a:path>
              </a:pathLst>
            </a:custGeom>
            <a:solidFill>
              <a:srgbClr val="FFFDEF"/>
            </a:solidFill>
          </p:spPr>
        </p:sp>
        <p:sp>
          <p:nvSpPr>
            <p:cNvPr id="1048645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646" name="Freeform 5"/>
          <p:cNvSpPr/>
          <p:nvPr/>
        </p:nvSpPr>
        <p:spPr>
          <a:xfrm rot="1204711" flipH="0" flipV="0">
            <a:off x="14268171" y="-1028700"/>
            <a:ext cx="7064034" cy="4114800"/>
          </a:xfrm>
          <a:custGeom>
            <a:avLst/>
            <a:ahLst/>
            <a:rect l="l" t="t" r="r" b="b"/>
            <a:pathLst>
              <a:path w="7064034" h="4114800">
                <a:moveTo>
                  <a:pt x="0" y="0"/>
                </a:moveTo>
                <a:lnTo>
                  <a:pt x="7064034" y="0"/>
                </a:lnTo>
                <a:lnTo>
                  <a:pt x="7064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47" name="Freeform 6"/>
          <p:cNvSpPr/>
          <p:nvPr/>
        </p:nvSpPr>
        <p:spPr>
          <a:xfrm rot="-4177414" flipH="0" flipV="0">
            <a:off x="-2503317" y="-1507335"/>
            <a:ext cx="7064034" cy="4114800"/>
          </a:xfrm>
          <a:custGeom>
            <a:avLst/>
            <a:ahLst/>
            <a:rect l="l" t="t" r="r" b="b"/>
            <a:pathLst>
              <a:path w="7064034" h="4114800">
                <a:moveTo>
                  <a:pt x="0" y="0"/>
                </a:moveTo>
                <a:lnTo>
                  <a:pt x="7064034" y="0"/>
                </a:lnTo>
                <a:lnTo>
                  <a:pt x="7064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48" name="Freeform 7"/>
          <p:cNvSpPr/>
          <p:nvPr/>
        </p:nvSpPr>
        <p:spPr>
          <a:xfrm rot="0" flipH="0" flipV="0">
            <a:off x="2296509" y="1415290"/>
            <a:ext cx="13987943" cy="7814493"/>
          </a:xfrm>
          <a:custGeom>
            <a:avLst/>
            <a:ahLst/>
            <a:rect l="l" t="t" r="r" b="b"/>
            <a:pathLst>
              <a:path w="13987943" h="7814493">
                <a:moveTo>
                  <a:pt x="0" y="0"/>
                </a:moveTo>
                <a:lnTo>
                  <a:pt x="13987943" y="0"/>
                </a:lnTo>
                <a:lnTo>
                  <a:pt x="13987943" y="7814493"/>
                </a:lnTo>
                <a:lnTo>
                  <a:pt x="0" y="781449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49" name="Freeform 8"/>
          <p:cNvSpPr/>
          <p:nvPr/>
        </p:nvSpPr>
        <p:spPr>
          <a:xfrm rot="0" flipH="0" flipV="0">
            <a:off x="-526206" y="5322537"/>
            <a:ext cx="3109812" cy="4114800"/>
          </a:xfrm>
          <a:custGeom>
            <a:avLst/>
            <a:ahLst/>
            <a:rect l="l" t="t" r="r" b="b"/>
            <a:pathLst>
              <a:path w="3109812" h="4114800">
                <a:moveTo>
                  <a:pt x="0" y="0"/>
                </a:moveTo>
                <a:lnTo>
                  <a:pt x="3109812" y="0"/>
                </a:lnTo>
                <a:lnTo>
                  <a:pt x="3109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50" name="Freeform 9"/>
          <p:cNvSpPr/>
          <p:nvPr/>
        </p:nvSpPr>
        <p:spPr>
          <a:xfrm rot="0" flipH="0" flipV="0">
            <a:off x="14979924" y="5851332"/>
            <a:ext cx="3308076" cy="3586005"/>
          </a:xfrm>
          <a:custGeom>
            <a:avLst/>
            <a:ahLst/>
            <a:rect l="l" t="t" r="r" b="b"/>
            <a:pathLst>
              <a:path w="3308076" h="3586005">
                <a:moveTo>
                  <a:pt x="0" y="0"/>
                </a:moveTo>
                <a:lnTo>
                  <a:pt x="3308076" y="0"/>
                </a:lnTo>
                <a:lnTo>
                  <a:pt x="3308076" y="3586005"/>
                </a:lnTo>
                <a:lnTo>
                  <a:pt x="0" y="358600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2FB"/>
        </a:solidFill>
      </p:bgPr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2"/>
          <p:cNvGrpSpPr/>
          <p:nvPr/>
        </p:nvGrpSpPr>
        <p:grpSpPr>
          <a:xfrm rot="0">
            <a:off x="2849666" y="1415290"/>
            <a:ext cx="12654039" cy="7014602"/>
            <a:chOff x="0" y="0"/>
            <a:chExt cx="3332751" cy="1847467"/>
          </a:xfrm>
        </p:grpSpPr>
        <p:sp>
          <p:nvSpPr>
            <p:cNvPr id="1048651" name="Freeform 3"/>
            <p:cNvSpPr/>
            <p:nvPr/>
          </p:nvSpPr>
          <p:spPr>
            <a:xfrm rot="0" flipH="0" flipV="0">
              <a:off x="0" y="0"/>
              <a:ext cx="3332751" cy="1847467"/>
            </a:xfrm>
            <a:custGeom>
              <a:avLst/>
              <a:ahLst/>
              <a:rect l="l" t="t" r="r" b="b"/>
              <a:pathLst>
                <a:path w="3332751" h="1847467">
                  <a:moveTo>
                    <a:pt x="31203" y="0"/>
                  </a:moveTo>
                  <a:lnTo>
                    <a:pt x="3301549" y="0"/>
                  </a:lnTo>
                  <a:cubicBezTo>
                    <a:pt x="3318782" y="0"/>
                    <a:pt x="3332751" y="13970"/>
                    <a:pt x="3332751" y="31203"/>
                  </a:cubicBezTo>
                  <a:lnTo>
                    <a:pt x="3332751" y="1816265"/>
                  </a:lnTo>
                  <a:cubicBezTo>
                    <a:pt x="3332751" y="1833497"/>
                    <a:pt x="3318782" y="1847467"/>
                    <a:pt x="3301549" y="1847467"/>
                  </a:cubicBezTo>
                  <a:lnTo>
                    <a:pt x="31203" y="1847467"/>
                  </a:lnTo>
                  <a:cubicBezTo>
                    <a:pt x="22927" y="1847467"/>
                    <a:pt x="14991" y="1844180"/>
                    <a:pt x="9139" y="1838328"/>
                  </a:cubicBezTo>
                  <a:cubicBezTo>
                    <a:pt x="3287" y="1832477"/>
                    <a:pt x="0" y="1824540"/>
                    <a:pt x="0" y="1816265"/>
                  </a:cubicBezTo>
                  <a:lnTo>
                    <a:pt x="0" y="31203"/>
                  </a:lnTo>
                  <a:cubicBezTo>
                    <a:pt x="0" y="13970"/>
                    <a:pt x="13970" y="0"/>
                    <a:pt x="31203" y="0"/>
                  </a:cubicBezTo>
                  <a:close/>
                </a:path>
              </a:pathLst>
            </a:custGeom>
            <a:solidFill>
              <a:srgbClr val="FFFDEF"/>
            </a:solidFill>
          </p:spPr>
        </p:sp>
        <p:sp>
          <p:nvSpPr>
            <p:cNvPr id="1048652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653" name="TextBox 5"/>
          <p:cNvSpPr txBox="1"/>
          <p:nvPr/>
        </p:nvSpPr>
        <p:spPr>
          <a:xfrm rot="0">
            <a:off x="4122741" y="3878530"/>
            <a:ext cx="10107890" cy="2052104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12875"/>
              </a:lnSpc>
            </a:pPr>
            <a:r>
              <a:rPr sz="14631" lang="en-US" spc="921">
                <a:solidFill>
                  <a:srgbClr val="FFB342"/>
                </a:solidFill>
                <a:latin typeface="Ballpoint"/>
              </a:rPr>
              <a:t>Terimakasih </a:t>
            </a:r>
          </a:p>
        </p:txBody>
      </p:sp>
      <p:sp>
        <p:nvSpPr>
          <p:cNvPr id="1048654" name="Freeform 6"/>
          <p:cNvSpPr/>
          <p:nvPr/>
        </p:nvSpPr>
        <p:spPr>
          <a:xfrm rot="273105" flipH="0" flipV="0">
            <a:off x="4124199" y="7388284"/>
            <a:ext cx="10039602" cy="2083218"/>
          </a:xfrm>
          <a:custGeom>
            <a:avLst/>
            <a:ahLst/>
            <a:rect l="l" t="t" r="r" b="b"/>
            <a:pathLst>
              <a:path w="10039602" h="2083218">
                <a:moveTo>
                  <a:pt x="0" y="0"/>
                </a:moveTo>
                <a:lnTo>
                  <a:pt x="10039602" y="0"/>
                </a:lnTo>
                <a:lnTo>
                  <a:pt x="10039602" y="2083217"/>
                </a:lnTo>
                <a:lnTo>
                  <a:pt x="0" y="2083217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55" name="Freeform 7"/>
          <p:cNvSpPr/>
          <p:nvPr/>
        </p:nvSpPr>
        <p:spPr>
          <a:xfrm rot="0" flipH="0" flipV="0">
            <a:off x="1028700" y="4438658"/>
            <a:ext cx="2537138" cy="6636066"/>
          </a:xfrm>
          <a:custGeom>
            <a:avLst/>
            <a:ahLst/>
            <a:rect l="l" t="t" r="r" b="b"/>
            <a:pathLst>
              <a:path w="2537138" h="6636066">
                <a:moveTo>
                  <a:pt x="0" y="0"/>
                </a:moveTo>
                <a:lnTo>
                  <a:pt x="2537138" y="0"/>
                </a:lnTo>
                <a:lnTo>
                  <a:pt x="2537138" y="6636066"/>
                </a:lnTo>
                <a:lnTo>
                  <a:pt x="0" y="663606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56" name="TextBox 8"/>
          <p:cNvSpPr txBox="1"/>
          <p:nvPr/>
        </p:nvSpPr>
        <p:spPr>
          <a:xfrm rot="0">
            <a:off x="4864334" y="7960306"/>
            <a:ext cx="8624703" cy="847103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211"/>
              </a:lnSpc>
            </a:pPr>
            <a:r>
              <a:rPr sz="4436" lang="en-US">
                <a:solidFill>
                  <a:srgbClr val="FBFFFF"/>
                </a:solidFill>
                <a:latin typeface="อีฟดอวอิ้ง"/>
              </a:rPr>
              <a:t>Semoga kami bisa menjawab </a:t>
            </a:r>
          </a:p>
        </p:txBody>
      </p:sp>
      <p:sp>
        <p:nvSpPr>
          <p:cNvPr id="1048657" name="Freeform 9"/>
          <p:cNvSpPr/>
          <p:nvPr/>
        </p:nvSpPr>
        <p:spPr>
          <a:xfrm rot="-568266" flipH="0" flipV="0">
            <a:off x="14570178" y="4275144"/>
            <a:ext cx="2537138" cy="6636066"/>
          </a:xfrm>
          <a:custGeom>
            <a:avLst/>
            <a:ahLst/>
            <a:rect l="l" t="t" r="r" b="b"/>
            <a:pathLst>
              <a:path w="2537138" h="6636066">
                <a:moveTo>
                  <a:pt x="0" y="0"/>
                </a:moveTo>
                <a:lnTo>
                  <a:pt x="2537138" y="0"/>
                </a:lnTo>
                <a:lnTo>
                  <a:pt x="2537138" y="6636066"/>
                </a:lnTo>
                <a:lnTo>
                  <a:pt x="0" y="663606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58" name="Freeform 10"/>
          <p:cNvSpPr/>
          <p:nvPr/>
        </p:nvSpPr>
        <p:spPr>
          <a:xfrm rot="0" flipH="0" flipV="0">
            <a:off x="15952220" y="-1488926"/>
            <a:ext cx="4671559" cy="4114800"/>
          </a:xfrm>
          <a:custGeom>
            <a:avLst/>
            <a:ahLst/>
            <a:rect l="l" t="t" r="r" b="b"/>
            <a:pathLst>
              <a:path w="4671559" h="4114800">
                <a:moveTo>
                  <a:pt x="0" y="0"/>
                </a:moveTo>
                <a:lnTo>
                  <a:pt x="4671560" y="0"/>
                </a:lnTo>
                <a:lnTo>
                  <a:pt x="4671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59" name="Freeform 11"/>
          <p:cNvSpPr/>
          <p:nvPr/>
        </p:nvSpPr>
        <p:spPr>
          <a:xfrm rot="-4755352" flipH="0" flipV="0">
            <a:off x="-1821893" y="-1028700"/>
            <a:ext cx="4671559" cy="4114800"/>
          </a:xfrm>
          <a:custGeom>
            <a:avLst/>
            <a:ahLst/>
            <a:rect l="l" t="t" r="r" b="b"/>
            <a:pathLst>
              <a:path w="4671559" h="4114800">
                <a:moveTo>
                  <a:pt x="0" y="0"/>
                </a:moveTo>
                <a:lnTo>
                  <a:pt x="4671559" y="0"/>
                </a:lnTo>
                <a:lnTo>
                  <a:pt x="467155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Ppt pecahan senilai </dc:title>
  <dc:creator>RMX3085</dc:creator>
  <dcterms:created xsi:type="dcterms:W3CDTF">2006-08-15T08:00:00Z</dcterms:created>
  <dcterms:modified xsi:type="dcterms:W3CDTF">2023-10-11T10:12:43Z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4167204611ab447ca0d5862b3921f7e3</vt:lpwstr>
  </property>
</Properties>
</file>